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69" r:id="rId5"/>
    <p:sldId id="266" r:id="rId6"/>
    <p:sldId id="265" r:id="rId7"/>
    <p:sldId id="267" r:id="rId8"/>
    <p:sldId id="264" r:id="rId9"/>
    <p:sldId id="268" r:id="rId10"/>
    <p:sldId id="259" r:id="rId11"/>
    <p:sldId id="263" r:id="rId12"/>
    <p:sldId id="262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92761-622B-4324-B714-7634F52B1709}" type="datetimeFigureOut">
              <a:rPr lang="en-GB" smtClean="0"/>
              <a:t>29/09/2021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66994-2694-47DD-927C-EA9C4884F7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95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6C7F-E5ED-481B-9B04-779764466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3DE76-244E-4E76-A7CB-5A61C3785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1327E-29E1-462D-AC9A-62B136C8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6C65-E2F7-4148-8CC7-D78AAE6C0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A9262-4850-46D0-A53B-470257DE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20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2737A-BDE9-49C8-885C-618562AC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FE72D-C1DA-43AD-BAB2-40144329A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1FC32-9C9B-47C7-B494-21F83C23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3055-0C2C-4D26-9B0A-ABD4BB76C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4878C-BDD9-43BE-9713-C5351DC14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7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FD310-0BD5-40E7-8E98-FE695CE0E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A843-0F39-4DAE-A9EA-1EE6E464B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00DC1-5963-4A30-9CB2-48090F7F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BA735-BF2A-4AB1-B26C-ACCEA78B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719E-E0CF-4BBE-B4FD-80982BCC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08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F3E8-2DC1-4C7F-9456-E36E9235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4E28B-23BF-41F4-8A24-4D5541638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54446-418B-4159-B135-FF7E2484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2C66F-985B-414D-BB61-9D21791E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5DB1-36D8-4670-BF13-2EA480B6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04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5CE0-1AB9-4C35-BC11-16263518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CB8E6-5C19-4AB3-B75A-F835393BC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94E4F-3D29-4ABB-93A8-82165238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F345E-2AA9-4662-93B4-815D66F6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7D3C0-2D8B-4FAB-B183-015A1CA4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9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556B-5F43-40BA-8408-E9E7E467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3BFE5-17DD-4306-8B2D-5889E63DE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43CAD-D14F-4007-B757-4C51FD3BB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B1595-B5B9-4EF8-8EB7-FEF482C7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0A05F-92B1-43A1-BE63-160163A0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7FC24-7F23-45B7-A768-A985E95D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9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920E-356E-4AFF-9E1F-9800E04F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1D17-9089-4C3D-997C-6B9B091D1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235E8-ABE4-4D7F-9D40-8CC2511AB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DD862-CCDA-4608-AEA8-97AB2CC84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9BBB2-4D12-4760-A156-342CDC779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70E9-B2BC-4524-AD42-D2BCA0A0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B0209F-B69A-4A72-BD1C-61575198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AC047-1119-467B-B042-7D60892EC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03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D046-16B5-42DF-ACFD-CD98CC5D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93434-5F19-4C4A-AA0E-DAA3EC1A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53414-FE3D-4FFE-962A-48424076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0F30A-B81F-4E84-8C3E-E53A7DC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446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07413-D59C-49A3-9807-9784D7C5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2BB5E-FD66-4BED-A323-DB64EDA94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6DDA-DED9-46C1-A3AB-B14A0884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07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5EE7-2096-4D16-B979-4562E5CFB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DB7E-F0EC-4915-8787-1B3D4306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A4537-64DF-464F-BF20-8DC20E977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3653F-84B0-4395-9096-67091BA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ACFD5-E49A-4465-8912-141F9475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D2D4E-9132-41BB-A57C-D264B09A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013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516E-6D85-4F40-818D-98B40FD5B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9646F-82C8-4918-905B-1EDE331D5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BC3BE-5938-4559-B0BF-058743665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57016-1F7D-44F0-B53D-36870098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26E36-E553-430D-B1DC-6CFF949BD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3DFF4-1B3C-4A9E-A12D-E834D327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E25F8-1036-4674-86CF-61BB110A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28424-55C8-4FD2-91E0-82982A959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966C-5D8E-475C-A26D-4CAE56F6F7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56DC-29C6-4F8C-A7DA-7FC5BF8BAA39}" type="datetimeFigureOut">
              <a:rPr lang="en-GB" smtClean="0"/>
              <a:pPr/>
              <a:t>29/09/2021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BA04-E992-4C08-A9C3-11CC7844F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3E455-1A37-4444-8AAF-4AAF5A09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03944-825C-46EC-8999-53B25B8E55E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545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surprising truth about Indian food - BBC Trav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812447">
            <a:off x="780279" y="790832"/>
            <a:ext cx="3251199" cy="1828800"/>
          </a:xfrm>
          <a:prstGeom prst="rect">
            <a:avLst/>
          </a:prstGeom>
          <a:noFill/>
        </p:spPr>
      </p:pic>
      <p:pic>
        <p:nvPicPr>
          <p:cNvPr id="1034" name="Picture 10" descr="Great Glen Hillwalking - Active Outdoors Pursuits Ltd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8820">
            <a:off x="4847778" y="617837"/>
            <a:ext cx="2543450" cy="1739642"/>
          </a:xfrm>
          <a:prstGeom prst="rect">
            <a:avLst/>
          </a:prstGeom>
          <a:noFill/>
        </p:spPr>
      </p:pic>
      <p:pic>
        <p:nvPicPr>
          <p:cNvPr id="1036" name="Picture 12" descr="Best Educational Movie Musicals for Kids | by The Good Men Project | A  Parent Is Born | Medium"/>
          <p:cNvPicPr>
            <a:picLocks noChangeAspect="1" noChangeArrowheads="1"/>
          </p:cNvPicPr>
          <p:nvPr/>
        </p:nvPicPr>
        <p:blipFill>
          <a:blip r:embed="rId4" cstate="print"/>
          <a:srcRect l="21149" r="19294"/>
          <a:stretch>
            <a:fillRect/>
          </a:stretch>
        </p:blipFill>
        <p:spPr bwMode="auto">
          <a:xfrm rot="460209">
            <a:off x="8598960" y="651488"/>
            <a:ext cx="2274286" cy="2243483"/>
          </a:xfrm>
          <a:prstGeom prst="rect">
            <a:avLst/>
          </a:prstGeom>
          <a:noFill/>
        </p:spPr>
      </p:pic>
      <p:pic>
        <p:nvPicPr>
          <p:cNvPr id="1038" name="Picture 14" descr="807,619 Driving Stock Photos, Pictures &amp;amp; Royalty-Free Images - iSto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93560">
            <a:off x="493669" y="3763399"/>
            <a:ext cx="3299302" cy="2348514"/>
          </a:xfrm>
          <a:prstGeom prst="rect">
            <a:avLst/>
          </a:prstGeom>
          <a:noFill/>
        </p:spPr>
      </p:pic>
      <p:pic>
        <p:nvPicPr>
          <p:cNvPr id="1040" name="Picture 16" descr="How The Shining went from box-office flop to one of cinema&amp;#39;s immortal  horrors | The Independent | The Independ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477330">
            <a:off x="8279456" y="3787666"/>
            <a:ext cx="3055810" cy="2291858"/>
          </a:xfrm>
          <a:prstGeom prst="rect">
            <a:avLst/>
          </a:prstGeom>
          <a:noFill/>
        </p:spPr>
      </p:pic>
      <p:pic>
        <p:nvPicPr>
          <p:cNvPr id="1042" name="Picture 18" descr="Outline of chess - Wikipedi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1302214">
            <a:off x="4113076" y="3650091"/>
            <a:ext cx="3632637" cy="23637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istakes to avoid when baking bread at 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1" y="828151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urprising Health Benefits of Cheese | GQ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90" y="4420160"/>
            <a:ext cx="3453436" cy="194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biguous image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0944">
            <a:off x="4574228" y="423142"/>
            <a:ext cx="2667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ightened anxiety: How to overcome a fear of high places - Anxiety U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02" y="2818235"/>
            <a:ext cx="2746651" cy="274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ott&amp;#39;s Original Porridge Oats Scottish Porage Oats - Breakfast Cereal -  3Kg | eB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78" y="91894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oronavirus: Restarting Murrayfield ice rink after lockdown - BBC New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3865340"/>
            <a:ext cx="3796285" cy="213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803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421" y="1523084"/>
            <a:ext cx="2621802" cy="1743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850" y="4593941"/>
            <a:ext cx="1084824" cy="177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396" y="4317954"/>
            <a:ext cx="1524000" cy="1678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353" y="3383686"/>
            <a:ext cx="1881554" cy="1773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628" y="4536158"/>
            <a:ext cx="2057922" cy="1691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907" y="1021371"/>
            <a:ext cx="844585" cy="1746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12" y="1021371"/>
            <a:ext cx="1898941" cy="25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7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a.slack-edge.com/T1DJNL4SH-U99L59RT6-fdeb06182d7f-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46" y="2695421"/>
            <a:ext cx="2096886" cy="20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Single-Track-image | A Singletrack Mind Professional Mountain Bike Skills  Coach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6" descr="Single-Track-image | A Singletrack Mind Professional Mountain Bike Skills  Coachi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565" y="2695421"/>
            <a:ext cx="3973111" cy="26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Woman Knits Lace Fence For Her Garden With Giant Need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1" y="552091"/>
            <a:ext cx="2940662" cy="196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Episode 64 - Shetland Fine Lace Knitting - Fruity Knit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203" y="552091"/>
            <a:ext cx="3490765" cy="196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KWS FIREFLY – Illuminate your wheat with a touch of magic! - Farmers Guide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09" y="4975195"/>
            <a:ext cx="2463942" cy="16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,164,409 Coffee Photos - Free &amp;amp; Royalty-Free Stock Photos from Dreamstim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834" y="1806396"/>
            <a:ext cx="2032058" cy="17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Giant Houseplant Takeover at Wisley / Family days out &amp;amp; events in  Surrey / RHS Gardeni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09" y="3743864"/>
            <a:ext cx="4111358" cy="274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ww.amazon.co.uk/images/I/417VBuw6OeL._SX325_BO1,204,203,200_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64" y="261319"/>
            <a:ext cx="1531774" cy="233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Jazz Saxophone A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26" y="328394"/>
            <a:ext cx="1381089" cy="189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48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78" y="591992"/>
            <a:ext cx="3080905" cy="23106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4707" y="3786187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582" y="591992"/>
            <a:ext cx="2408381" cy="2408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563" y="168275"/>
            <a:ext cx="3173269" cy="3173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989" y="3635735"/>
            <a:ext cx="4174836" cy="2348346"/>
          </a:xfrm>
          <a:prstGeom prst="rect">
            <a:avLst/>
          </a:prstGeom>
        </p:spPr>
      </p:pic>
      <p:sp>
        <p:nvSpPr>
          <p:cNvPr id="11" name="AutoShape 6" descr="Amazing Creamy Chocolate Cheesecake - Pretty. Simple. Sweet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78" y="3587894"/>
            <a:ext cx="2444029" cy="24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63F5D1-CA49-874D-A9B7-B2B2ABB5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7" y="756530"/>
            <a:ext cx="1713043" cy="260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rompton Foldable Bikes | Brompton | Halfords UK">
            <a:extLst>
              <a:ext uri="{FF2B5EF4-FFF2-40B4-BE49-F238E27FC236}">
                <a16:creationId xmlns:a16="http://schemas.microsoft.com/office/drawing/2014/main" id="{A1094DD4-8769-F449-B01A-590EE8D7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58" y="756530"/>
            <a:ext cx="4033228" cy="24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zz | John Peel Wiki | Fandom">
            <a:extLst>
              <a:ext uri="{FF2B5EF4-FFF2-40B4-BE49-F238E27FC236}">
                <a16:creationId xmlns:a16="http://schemas.microsoft.com/office/drawing/2014/main" id="{1B348E1F-4DF3-8048-AB25-20DF8015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957" y="3721739"/>
            <a:ext cx="3602324" cy="24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06BFA9D-225C-374D-9CD3-2C3C72A87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494" y="3429000"/>
            <a:ext cx="3648992" cy="278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1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1" y="1179012"/>
            <a:ext cx="3269976" cy="21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ff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1" y="4200567"/>
            <a:ext cx="3105150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ike with trai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2" y="3987258"/>
            <a:ext cx="2885105" cy="216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lackford hi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62" y="1435183"/>
            <a:ext cx="315277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48" y="3838660"/>
            <a:ext cx="2147888" cy="21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48" y="1179012"/>
            <a:ext cx="2950623" cy="165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5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C8D66D7-25BA-024D-81C4-51830310B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17" y="933271"/>
            <a:ext cx="3246364" cy="182608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D543FA-24A9-D44F-A0C1-2EE1DD8813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81" y="811619"/>
            <a:ext cx="3104078" cy="206938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59C413-A068-CF47-B542-7AEE5EED5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" y="3046522"/>
            <a:ext cx="2141959" cy="270705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F4506C1-434D-F240-A4AA-194FB6B13A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1" y="624915"/>
            <a:ext cx="3254119" cy="223720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32617A6-207C-6041-90C7-9616522F26D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99" y="3177353"/>
            <a:ext cx="2457877" cy="247801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FEE7D9E-8851-1A4D-9B20-21D0B4BB23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63" y="3146085"/>
            <a:ext cx="1575218" cy="2579681"/>
          </a:xfrm>
          <a:prstGeom prst="rect">
            <a:avLst/>
          </a:prstGeom>
        </p:spPr>
      </p:pic>
      <p:pic>
        <p:nvPicPr>
          <p:cNvPr id="1026" name="Picture 2" descr="Why Do Pianos Have 88 Keys? | Wonderopol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559" y="3249803"/>
            <a:ext cx="3795590" cy="23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215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atan is under £18 on Amazon UK, the classic board game&amp;#39;s best price yet |  Dicebreaker">
            <a:extLst>
              <a:ext uri="{FF2B5EF4-FFF2-40B4-BE49-F238E27FC236}">
                <a16:creationId xmlns:a16="http://schemas.microsoft.com/office/drawing/2014/main" id="{5DEC43FA-77BB-4F5F-9A00-A3A6BB73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7519">
            <a:off x="4647567" y="521305"/>
            <a:ext cx="3335118" cy="187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Edinburgh – Kebab Mahal – Two Weeks Later | Curry-Heute">
            <a:extLst>
              <a:ext uri="{FF2B5EF4-FFF2-40B4-BE49-F238E27FC236}">
                <a16:creationId xmlns:a16="http://schemas.microsoft.com/office/drawing/2014/main" id="{B4448F86-C7A8-4614-80BA-3235EA34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431">
            <a:off x="8537026" y="622080"/>
            <a:ext cx="3277204" cy="245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Watch Salvage Hunters - Season 8 | Prime Video">
            <a:extLst>
              <a:ext uri="{FF2B5EF4-FFF2-40B4-BE49-F238E27FC236}">
                <a16:creationId xmlns:a16="http://schemas.microsoft.com/office/drawing/2014/main" id="{7C67CD09-744D-47C6-B2E5-BC18B116D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3351">
            <a:off x="818713" y="604142"/>
            <a:ext cx="3073114" cy="230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angers 1 Celtic 0: Helander the hero as Postecoglou loses first Old Firm  game">
            <a:extLst>
              <a:ext uri="{FF2B5EF4-FFF2-40B4-BE49-F238E27FC236}">
                <a16:creationId xmlns:a16="http://schemas.microsoft.com/office/drawing/2014/main" id="{E54000EE-DCAC-48B2-82F6-B8AB790A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9577">
            <a:off x="8364847" y="4522713"/>
            <a:ext cx="3621564" cy="20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99% Invisible - Wikipedia">
            <a:extLst>
              <a:ext uri="{FF2B5EF4-FFF2-40B4-BE49-F238E27FC236}">
                <a16:creationId xmlns:a16="http://schemas.microsoft.com/office/drawing/2014/main" id="{B154A656-53AF-4467-963A-69B5F970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7517">
            <a:off x="4825710" y="5121513"/>
            <a:ext cx="1540128" cy="154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re or Less: Behind the Stats Podcast | Free Listening on Podbean App">
            <a:extLst>
              <a:ext uri="{FF2B5EF4-FFF2-40B4-BE49-F238E27FC236}">
                <a16:creationId xmlns:a16="http://schemas.microsoft.com/office/drawing/2014/main" id="{CD6C8935-FFF3-431A-A039-1BBE2314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8610">
            <a:off x="5980889" y="5022807"/>
            <a:ext cx="1029239" cy="10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est cycling routes in Scotland - our top 13 cycling trips! - Stunning  Outdoors">
            <a:extLst>
              <a:ext uri="{FF2B5EF4-FFF2-40B4-BE49-F238E27FC236}">
                <a16:creationId xmlns:a16="http://schemas.microsoft.com/office/drawing/2014/main" id="{05AF7C94-8BEB-4D4A-8692-9AABBAE1A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50577">
            <a:off x="179156" y="3525296"/>
            <a:ext cx="4307897" cy="27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hat the teams said - Race Day at the 2021 Portuguese Grand Prix | Formula 1 ®">
            <a:extLst>
              <a:ext uri="{FF2B5EF4-FFF2-40B4-BE49-F238E27FC236}">
                <a16:creationId xmlns:a16="http://schemas.microsoft.com/office/drawing/2014/main" id="{C731C054-8895-41D7-81BF-1B2C98EE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613">
            <a:off x="4798180" y="2652887"/>
            <a:ext cx="3119050" cy="21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65" y="824814"/>
            <a:ext cx="2099647" cy="3140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22" y="4213996"/>
            <a:ext cx="3067050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569" y="1089961"/>
            <a:ext cx="2505075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300" y="3965608"/>
            <a:ext cx="2526632" cy="2526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432" y="1369413"/>
            <a:ext cx="2286000" cy="15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oks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7813">
            <a:off x="4824920" y="3446758"/>
            <a:ext cx="3263545" cy="21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See the source image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07" y="175639"/>
            <a:ext cx="2618360" cy="261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komodo drag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5197">
            <a:off x="7802680" y="661982"/>
            <a:ext cx="3485877" cy="23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pizz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9671">
            <a:off x="8479181" y="4218735"/>
            <a:ext cx="3475914" cy="217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Image result for red parr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702">
            <a:off x="977161" y="501764"/>
            <a:ext cx="2079626" cy="312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Image result for mummys race sports d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9048">
            <a:off x="718401" y="4066668"/>
            <a:ext cx="3405295" cy="215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50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739833"/>
            <a:ext cx="2086495" cy="2508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452" y="1148209"/>
            <a:ext cx="2814897" cy="2169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412" y="570232"/>
            <a:ext cx="4572000" cy="2847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666" y="3775924"/>
            <a:ext cx="2333625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720" y="3775924"/>
            <a:ext cx="2266950" cy="2019300"/>
          </a:xfrm>
          <a:prstGeom prst="rect">
            <a:avLst/>
          </a:prstGeom>
        </p:spPr>
      </p:pic>
      <p:pic>
        <p:nvPicPr>
          <p:cNvPr id="10" name="Picture 2" descr="HMS Smiter (P272) | Royal Nav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" y="3387051"/>
            <a:ext cx="5436523" cy="273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3065" y="207819"/>
            <a:ext cx="1417097" cy="1346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065" y="1692925"/>
            <a:ext cx="1866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5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5651">
            <a:off x="1190847" y="742063"/>
            <a:ext cx="1789703" cy="2694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13" y="4853321"/>
            <a:ext cx="1333500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5105">
            <a:off x="8783075" y="848475"/>
            <a:ext cx="2780415" cy="1853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197">
            <a:off x="4385929" y="535025"/>
            <a:ext cx="3108251" cy="3108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33" y="3986546"/>
            <a:ext cx="390525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255" y="4045689"/>
            <a:ext cx="2713074" cy="27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8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r="18910"/>
          <a:stretch/>
        </p:blipFill>
        <p:spPr>
          <a:xfrm>
            <a:off x="90000" y="147000"/>
            <a:ext cx="4715997" cy="2825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834" y="3528001"/>
            <a:ext cx="4829689" cy="27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921" y="3790067"/>
            <a:ext cx="4070079" cy="27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t="19467" b="4400"/>
          <a:stretch/>
        </p:blipFill>
        <p:spPr>
          <a:xfrm>
            <a:off x="9036001" y="93000"/>
            <a:ext cx="3045833" cy="3471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7">
            <a:alphaModFix/>
          </a:blip>
          <a:srcRect t="11338" b="25494"/>
          <a:stretch/>
        </p:blipFill>
        <p:spPr>
          <a:xfrm>
            <a:off x="135001" y="3084018"/>
            <a:ext cx="3212999" cy="360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8">
            <a:alphaModFix/>
          </a:blip>
          <a:srcRect l="48804" t="41551" r="9671"/>
          <a:stretch/>
        </p:blipFill>
        <p:spPr>
          <a:xfrm>
            <a:off x="4967903" y="279001"/>
            <a:ext cx="3905420" cy="2673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Ally Hume</dc:creator>
  <cp:lastModifiedBy>Ally Hume</cp:lastModifiedBy>
  <cp:revision>8</cp:revision>
  <dcterms:created xsi:type="dcterms:W3CDTF">2021-09-22T14:05:17Z</dcterms:created>
  <dcterms:modified xsi:type="dcterms:W3CDTF">2021-09-29T20:57:10Z</dcterms:modified>
</cp:coreProperties>
</file>